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962AFE-7C9F-4742-8089-C2769A9083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EA77893-2B7C-4C14-9825-EF5670A382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BA91B1-AD4A-462A-B80B-BD1DB6994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0F7119-0B95-4102-8061-B13008FFD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83210F4-BEEC-4F42-A2B8-75C4577FE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044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097E5C-E9B0-4FEB-98F4-2C07FA5E3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EE6B591-91C7-4974-89B9-A413621792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1117790-8EEA-42D6-93A3-EBB147A04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A5E0EA7-40D6-46D2-8316-0C9983246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EFCA476-9E7E-4DFC-9F97-CD4CCD38F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1049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F45A065-2129-4F9A-AFF9-04C687597A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93208D2-CA00-49B1-95EC-942A19791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4D6341-912E-4633-8759-FA0C69BCA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8A1F08-D159-4AF7-BA11-E8C671D83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1A89BEF-F412-4307-9A9F-82188F607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6428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5FC163-F4A6-4AF7-8234-4C61218B6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3BD926-6041-41EB-B2F2-945053057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3141E8D-59B1-4F32-A477-BB75FA5B5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79CBDA6-31B2-4DD6-AF8B-C795B8F55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C9957E-032A-415D-9E61-0BD4B96FE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5647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B160BE-9C38-455F-A73C-ACFB7A039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8509101-8B40-4A3D-B6AB-CD32AA7EE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595571E-5FC5-4E9D-A7F4-FA48CA018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17C2468-94BB-47D3-98F4-AAF44A85A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6563F2-605F-42F3-A368-F9F8E025D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4436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0054FB-0F24-43D9-9CF7-BCC77CBF3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A3F561-A7BD-4379-8E16-0E183D20BF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288D93C-BE11-4D47-BCA9-4A530ED551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E0E78FA-DE1C-4046-9403-78356F754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C15A491-CDA2-401D-AA2B-A5BDDF698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C3F20D5-09BB-4C71-912B-E0432998D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3961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F125AF-2683-462B-8951-F335FDEDE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0F7B31-83AB-4BCA-ADC5-489915741D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29734E9-BBBA-4D83-B055-127D662753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FBC6AB3-5944-4989-A24E-5311872409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E96A14E-E78B-41FF-B8CD-50D937DEF0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08B18CB-0076-450B-AD69-E4874C541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168BBBB-D248-4317-AD5D-E464231CB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859D6A5-1458-416A-9C48-99550DDF1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188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06A411-568A-4251-853E-BD1B717CA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BC42F3F-BF0F-47D6-90C4-9A4A181EE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29C7F61-3486-489E-B146-886BD4A8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12EE699-7DFB-4E2A-8BBB-424D5BF3C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063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F90B923-DB16-4DEA-A22C-0E398C10D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815CC1E-14F7-42A2-812C-B0A279EAC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293D808-083E-4DE2-BA26-417FECABD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283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E2EBF1-2707-4BEE-B69C-73F3470B7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6781176-1EBD-4232-B8AD-C01F0713D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798DA3A-70BB-49C6-9111-906F461E9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DDD27A7-25E8-479D-AC1C-86B7C9F59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26B2578-2F54-493D-81AA-EF27A6E1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54A0388-C496-4CD7-9FE4-2A0E7A106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6234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652E42-47F9-4F45-9963-710981A86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05C4E92-605D-49E4-AF20-83EB81490A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BAC0423-3EEE-4240-A985-E15DCC8DE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8624204-C2FA-4FC9-9BD1-0FCD3A653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0913071-E3B6-48A3-83C6-DA837EBEB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76C3F8-B795-4D02-B1E6-4DE37403F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4118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28A5321-5C19-47D0-A462-208B994BF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3B48B29-1C00-43BA-B102-245979B6E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E39BF62-EE45-46FE-A138-400B85CD2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8B111-9E32-4EFE-AB6B-4604AC4A4681}" type="datetimeFigureOut">
              <a:rPr lang="zh-TW" altLang="en-US" smtClean="0"/>
              <a:t>2022/6/13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D4281E-56E4-4257-A025-7B2183563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FF7A329-F163-4CE8-BFCF-E06342FC3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7A5CE-C4E8-4026-8526-92E730ED24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3915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EEF4C4-91F5-426F-8AFC-A7BC7629C6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2407804-D1A7-41F2-90F4-100625B7F8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螢幕錄製 3">
            <a:hlinkClick r:id="" action="ppaction://media"/>
            <a:extLst>
              <a:ext uri="{FF2B5EF4-FFF2-40B4-BE49-F238E27FC236}">
                <a16:creationId xmlns:a16="http://schemas.microsoft.com/office/drawing/2014/main" id="{CB7F4E67-8064-4915-9884-079D26FDCD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44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寬螢幕</PresentationFormat>
  <Paragraphs>0</Paragraphs>
  <Slides>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新細明體</vt:lpstr>
      <vt:lpstr>Arial</vt:lpstr>
      <vt:lpstr>Calibri</vt:lpstr>
      <vt:lpstr>Calibri Light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顏翊純</dc:creator>
  <cp:lastModifiedBy>顏翊純</cp:lastModifiedBy>
  <cp:revision>1</cp:revision>
  <dcterms:created xsi:type="dcterms:W3CDTF">2022-06-12T16:38:04Z</dcterms:created>
  <dcterms:modified xsi:type="dcterms:W3CDTF">2022-06-12T16:38:59Z</dcterms:modified>
</cp:coreProperties>
</file>

<file path=docProps/thumbnail.jpeg>
</file>